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7"/>
  </p:notesMasterIdLst>
  <p:handoutMasterIdLst>
    <p:handoutMasterId r:id="rId58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807" r:id="rId15"/>
    <p:sldId id="759" r:id="rId16"/>
    <p:sldId id="760" r:id="rId17"/>
    <p:sldId id="761" r:id="rId18"/>
    <p:sldId id="762" r:id="rId19"/>
    <p:sldId id="763" r:id="rId20"/>
    <p:sldId id="764" r:id="rId21"/>
    <p:sldId id="808" r:id="rId22"/>
    <p:sldId id="765" r:id="rId23"/>
    <p:sldId id="766" r:id="rId24"/>
    <p:sldId id="768" r:id="rId25"/>
    <p:sldId id="767" r:id="rId26"/>
    <p:sldId id="769" r:id="rId27"/>
    <p:sldId id="770" r:id="rId28"/>
    <p:sldId id="771" r:id="rId29"/>
    <p:sldId id="772" r:id="rId30"/>
    <p:sldId id="773" r:id="rId31"/>
    <p:sldId id="774" r:id="rId32"/>
    <p:sldId id="775" r:id="rId33"/>
    <p:sldId id="776" r:id="rId34"/>
    <p:sldId id="797" r:id="rId35"/>
    <p:sldId id="798" r:id="rId36"/>
    <p:sldId id="799" r:id="rId37"/>
    <p:sldId id="801" r:id="rId38"/>
    <p:sldId id="800" r:id="rId39"/>
    <p:sldId id="802" r:id="rId40"/>
    <p:sldId id="803" r:id="rId41"/>
    <p:sldId id="804" r:id="rId42"/>
    <p:sldId id="805" r:id="rId43"/>
    <p:sldId id="777" r:id="rId44"/>
    <p:sldId id="778" r:id="rId45"/>
    <p:sldId id="779" r:id="rId46"/>
    <p:sldId id="787" r:id="rId47"/>
    <p:sldId id="788" r:id="rId48"/>
    <p:sldId id="795" r:id="rId49"/>
    <p:sldId id="806" r:id="rId50"/>
    <p:sldId id="789" r:id="rId51"/>
    <p:sldId id="790" r:id="rId52"/>
    <p:sldId id="796" r:id="rId53"/>
    <p:sldId id="792" r:id="rId54"/>
    <p:sldId id="783" r:id="rId55"/>
    <p:sldId id="785" r:id="rId56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8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1" d="100"/>
          <a:sy n="41" d="100"/>
        </p:scale>
        <p:origin x="132" y="9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555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b="1" dirty="0" smtClean="0">
                <a:solidFill>
                  <a:schemeClr val="bg1"/>
                </a:solidFill>
              </a:rPr>
              <a:t>map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b="1" dirty="0" err="1">
                <a:solidFill>
                  <a:schemeClr val="bg1"/>
                </a:solidFill>
              </a:rPr>
              <a:t>питонист</a:t>
            </a:r>
            <a:r>
              <a:rPr lang="ru-RU" b="1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b="1" dirty="0" smtClean="0">
                <a:solidFill>
                  <a:schemeClr val="bg1"/>
                </a:solidFill>
              </a:rPr>
              <a:t>auto</a:t>
            </a:r>
            <a:endParaRPr lang="ru-RU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8678524" y="10629900"/>
            <a:ext cx="4595814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163551" y="11818938"/>
            <a:ext cx="5514974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756651" y="11818938"/>
            <a:ext cx="4406900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32125" y="10629900"/>
            <a:ext cx="5724525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525852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54353" y="4599676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764590" y="4599676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131801" y="4599676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3" grpId="0" animBg="1"/>
      <p:bldP spid="9" grpId="0" animBg="1"/>
      <p:bldP spid="9" grpId="1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усвоить</a:t>
            </a:r>
            <a:r>
              <a:rPr lang="ru-RU" smtClean="0"/>
              <a:t>, связав </a:t>
            </a:r>
            <a:r>
              <a:rPr lang="ru-RU" dirty="0" smtClean="0"/>
              <a:t>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06" y="1897063"/>
            <a:ext cx="21031200" cy="118300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6" y="1897662"/>
            <a:ext cx="21029580" cy="1182913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</a:t>
            </a:r>
            <a:r>
              <a:rPr lang="ru-RU" dirty="0" smtClean="0"/>
              <a:t>усвоить, связав </a:t>
            </a:r>
            <a:r>
              <a:rPr lang="ru-RU" dirty="0"/>
              <a:t>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959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60701</TotalTime>
  <Words>1745</Words>
  <Application>Microsoft Office PowerPoint</Application>
  <PresentationFormat>Произвольный</PresentationFormat>
  <Paragraphs>525</Paragraphs>
  <Slides>54</Slides>
  <Notes>3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54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1469</cp:revision>
  <dcterms:created xsi:type="dcterms:W3CDTF">2014-09-09T08:22:07Z</dcterms:created>
  <dcterms:modified xsi:type="dcterms:W3CDTF">2018-04-18T13:21:12Z</dcterms:modified>
  <cp:category>presentation technology</cp:category>
</cp:coreProperties>
</file>